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sldIdLst>
    <p:sldId id="257" r:id="rId2"/>
    <p:sldId id="258" r:id="rId3"/>
    <p:sldId id="259" r:id="rId4"/>
    <p:sldId id="294" r:id="rId5"/>
    <p:sldId id="293" r:id="rId6"/>
    <p:sldId id="260" r:id="rId7"/>
    <p:sldId id="263" r:id="rId8"/>
    <p:sldId id="262" r:id="rId9"/>
    <p:sldId id="264" r:id="rId10"/>
    <p:sldId id="266" r:id="rId11"/>
    <p:sldId id="267" r:id="rId12"/>
    <p:sldId id="268" r:id="rId13"/>
    <p:sldId id="269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70" r:id="rId23"/>
    <p:sldId id="271" r:id="rId24"/>
    <p:sldId id="280" r:id="rId25"/>
    <p:sldId id="287" r:id="rId26"/>
    <p:sldId id="288" r:id="rId27"/>
    <p:sldId id="289" r:id="rId28"/>
    <p:sldId id="281" r:id="rId29"/>
    <p:sldId id="282" r:id="rId30"/>
    <p:sldId id="283" r:id="rId31"/>
    <p:sldId id="284" r:id="rId32"/>
    <p:sldId id="285" r:id="rId33"/>
    <p:sldId id="286" r:id="rId34"/>
    <p:sldId id="290" r:id="rId35"/>
    <p:sldId id="291" r:id="rId36"/>
    <p:sldId id="292" r:id="rId3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2588" autoAdjust="0"/>
  </p:normalViewPr>
  <p:slideViewPr>
    <p:cSldViewPr snapToGrid="0">
      <p:cViewPr varScale="1">
        <p:scale>
          <a:sx n="94" d="100"/>
          <a:sy n="94" d="100"/>
        </p:scale>
        <p:origin x="117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441D4B-B76A-4302-B649-2A86985BF8F7}" type="datetimeFigureOut">
              <a:rPr lang="ko-KR" altLang="en-US" smtClean="0"/>
              <a:t>2021-01-27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A70205-85BF-4878-B0FC-E258400B21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01012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멀티캠퍼스 인터페이스 개발 프로젝트 보고서 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A70205-85BF-4878-B0FC-E258400B21D5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43034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회원가입 화면입니다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A70205-85BF-4878-B0FC-E258400B21D5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0492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로그인된</a:t>
            </a:r>
            <a:r>
              <a:rPr lang="ko-KR" altLang="en-US" dirty="0"/>
              <a:t> 화면입니다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A70205-85BF-4878-B0FC-E258400B21D5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86106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로그인시</a:t>
            </a:r>
            <a:r>
              <a:rPr lang="ko-KR" altLang="en-US" dirty="0"/>
              <a:t> 이용할 수 있는 메뉴입니다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A70205-85BF-4878-B0FC-E258400B21D5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24889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프로필 화면입니다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A70205-85BF-4878-B0FC-E258400B21D5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97430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프로필 수정 화면입니다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A70205-85BF-4878-B0FC-E258400B21D5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16796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수정이 완료된 프로필 화면입니다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A70205-85BF-4878-B0FC-E258400B21D5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80238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글쓰기 화면입니다</a:t>
            </a:r>
            <a:r>
              <a:rPr lang="en-US" altLang="ko-KR" dirty="0"/>
              <a:t>. Django</a:t>
            </a:r>
            <a:r>
              <a:rPr lang="ko-KR" altLang="en-US" dirty="0"/>
              <a:t>의 </a:t>
            </a:r>
            <a:r>
              <a:rPr lang="en-US" altLang="ko-KR" dirty="0"/>
              <a:t>admin</a:t>
            </a:r>
            <a:r>
              <a:rPr lang="ko-KR" altLang="en-US" dirty="0"/>
              <a:t>을 이용하여 구현되었습니다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A70205-85BF-4878-B0FC-E258400B21D5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72930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글 상세히 보기 화면입니다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A70205-85BF-4878-B0FC-E258400B21D5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44147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카테고리변 글 분류를 위한 버튼과 결과입니다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A70205-85BF-4878-B0FC-E258400B21D5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70359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글 상세보기에서 글 좋아요 버튼을 누를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A70205-85BF-4878-B0FC-E258400B21D5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63362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 기능이 있는 게시판을 작성하였습니다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회원가입</a:t>
            </a:r>
            <a:r>
              <a:rPr lang="en-US" altLang="ko-KR" dirty="0"/>
              <a:t>, </a:t>
            </a:r>
            <a:r>
              <a:rPr lang="ko-KR" altLang="en-US" dirty="0"/>
              <a:t>로그인 하여 글을 작성할 수 있는 게시판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게시글 검색 기능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카테고리</a:t>
            </a:r>
            <a:r>
              <a:rPr lang="en-US" altLang="ko-KR" dirty="0"/>
              <a:t>, </a:t>
            </a:r>
            <a:r>
              <a:rPr lang="ko-KR" altLang="en-US" dirty="0" err="1"/>
              <a:t>태그별</a:t>
            </a:r>
            <a:r>
              <a:rPr lang="ko-KR" altLang="en-US" dirty="0"/>
              <a:t> </a:t>
            </a:r>
            <a:r>
              <a:rPr lang="ko-KR" altLang="en-US" dirty="0" err="1"/>
              <a:t>모아보기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프로필 작성 및 수정 기능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SMTP</a:t>
            </a:r>
            <a:r>
              <a:rPr lang="ko-KR" altLang="en-US" dirty="0"/>
              <a:t>를 활용한 비밀번호 찾기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Django admin</a:t>
            </a:r>
            <a:r>
              <a:rPr lang="ko-KR" altLang="en-US" dirty="0"/>
              <a:t>을 활용한 글</a:t>
            </a:r>
            <a:r>
              <a:rPr lang="en-US" altLang="ko-KR" dirty="0"/>
              <a:t>, </a:t>
            </a:r>
            <a:r>
              <a:rPr lang="ko-KR" altLang="en-US" dirty="0"/>
              <a:t>사용자 관리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A70205-85BF-4878-B0FC-E258400B21D5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685529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좋아요 상태라면 해제 버튼을 누를 수 있습니다</a:t>
            </a:r>
            <a:r>
              <a:rPr lang="en-US" altLang="ko-KR" dirty="0"/>
              <a:t>..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A70205-85BF-4878-B0FC-E258400B21D5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23060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게시판 디자인을 간단하게 정리한 표입니다</a:t>
            </a:r>
            <a:r>
              <a:rPr lang="en-US" altLang="ko-KR" dirty="0"/>
              <a:t>. </a:t>
            </a:r>
            <a:r>
              <a:rPr lang="ko-KR" altLang="en-US" dirty="0"/>
              <a:t>각각의 기능에 대한 접근 </a:t>
            </a:r>
            <a:r>
              <a:rPr lang="en-US" altLang="ko-KR" dirty="0" err="1"/>
              <a:t>url</a:t>
            </a:r>
            <a:r>
              <a:rPr lang="en-US" altLang="ko-KR" dirty="0"/>
              <a:t>, </a:t>
            </a:r>
            <a:r>
              <a:rPr lang="en-US" altLang="ko-KR" dirty="0" err="1"/>
              <a:t>view,model,template</a:t>
            </a:r>
            <a:r>
              <a:rPr lang="ko-KR" altLang="en-US" dirty="0"/>
              <a:t>에 대한 설명이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A70205-85BF-4878-B0FC-E258400B21D5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34101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사용 모델입니다</a:t>
            </a:r>
            <a:r>
              <a:rPr lang="en-US" altLang="ko-KR" dirty="0"/>
              <a:t>,</a:t>
            </a:r>
          </a:p>
          <a:p>
            <a:r>
              <a:rPr lang="en-US" altLang="ko-KR" dirty="0"/>
              <a:t>Post : </a:t>
            </a:r>
            <a:r>
              <a:rPr lang="ko-KR" altLang="en-US" dirty="0"/>
              <a:t>게시글 모델로 제목과 생성일</a:t>
            </a:r>
            <a:r>
              <a:rPr lang="en-US" altLang="ko-KR" dirty="0"/>
              <a:t>,</a:t>
            </a:r>
            <a:r>
              <a:rPr lang="ko-KR" altLang="en-US" dirty="0"/>
              <a:t>작성자</a:t>
            </a:r>
            <a:r>
              <a:rPr lang="en-US" altLang="ko-KR" dirty="0"/>
              <a:t>, </a:t>
            </a:r>
            <a:r>
              <a:rPr lang="ko-KR" altLang="en-US" dirty="0"/>
              <a:t>내용</a:t>
            </a:r>
            <a:r>
              <a:rPr lang="en-US" altLang="ko-KR" dirty="0"/>
              <a:t>,</a:t>
            </a:r>
            <a:r>
              <a:rPr lang="ko-KR" altLang="en-US" dirty="0"/>
              <a:t>태그</a:t>
            </a:r>
            <a:r>
              <a:rPr lang="en-US" altLang="ko-KR" dirty="0"/>
              <a:t>,</a:t>
            </a:r>
            <a:r>
              <a:rPr lang="ko-KR" altLang="en-US" dirty="0"/>
              <a:t>카테고리 등 으로 구성되어 있습니다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Category : </a:t>
            </a:r>
            <a:r>
              <a:rPr lang="ko-KR" altLang="en-US" dirty="0"/>
              <a:t>카테고리를 지정하는 모델입니다</a:t>
            </a:r>
            <a:r>
              <a:rPr lang="en-US" altLang="ko-KR" dirty="0"/>
              <a:t>. </a:t>
            </a:r>
            <a:r>
              <a:rPr lang="ko-KR" altLang="en-US" dirty="0"/>
              <a:t>접근 </a:t>
            </a:r>
            <a:r>
              <a:rPr lang="en-US" altLang="ko-KR" dirty="0"/>
              <a:t>slug</a:t>
            </a:r>
            <a:r>
              <a:rPr lang="ko-KR" altLang="en-US" dirty="0"/>
              <a:t>와 카테고리 타이틀로 구성되어 있습니다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Tag : </a:t>
            </a:r>
            <a:r>
              <a:rPr lang="ko-KR" altLang="en-US" dirty="0"/>
              <a:t>태그를 지정하는 모델입니다</a:t>
            </a:r>
            <a:r>
              <a:rPr lang="en-US" altLang="ko-KR" dirty="0"/>
              <a:t>. </a:t>
            </a:r>
            <a:r>
              <a:rPr lang="ko-KR" altLang="en-US" dirty="0"/>
              <a:t>접근 </a:t>
            </a:r>
            <a:r>
              <a:rPr lang="en-US" altLang="ko-KR" dirty="0"/>
              <a:t>slug</a:t>
            </a:r>
            <a:r>
              <a:rPr lang="ko-KR" altLang="en-US" dirty="0"/>
              <a:t>와 태그 타이틀로 구성되어 있습니다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Profile : </a:t>
            </a:r>
            <a:r>
              <a:rPr lang="ko-KR" altLang="en-US" dirty="0"/>
              <a:t>사용자 데이터를 저장하는 모델입니다</a:t>
            </a:r>
            <a:r>
              <a:rPr lang="en-US" altLang="ko-KR" dirty="0"/>
              <a:t>,</a:t>
            </a:r>
          </a:p>
          <a:p>
            <a:r>
              <a:rPr lang="en-US" altLang="ko-KR" dirty="0"/>
              <a:t>Contact: </a:t>
            </a:r>
            <a:r>
              <a:rPr lang="ko-KR" altLang="en-US" dirty="0"/>
              <a:t>메일 문의를 위한 저장 모델입니다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User : </a:t>
            </a:r>
            <a:r>
              <a:rPr lang="ko-KR" altLang="en-US" dirty="0"/>
              <a:t>사용자 정보를 </a:t>
            </a:r>
            <a:r>
              <a:rPr lang="ko-KR" altLang="en-US" dirty="0" err="1"/>
              <a:t>답아두기</a:t>
            </a:r>
            <a:r>
              <a:rPr lang="ko-KR" altLang="en-US" dirty="0"/>
              <a:t> 위한 </a:t>
            </a:r>
            <a:r>
              <a:rPr lang="en-US" altLang="ko-KR" dirty="0"/>
              <a:t>Django Library </a:t>
            </a:r>
            <a:r>
              <a:rPr lang="ko-KR" altLang="en-US" dirty="0"/>
              <a:t>모델입니다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A70205-85BF-4878-B0FC-E258400B21D5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95732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메인화면</a:t>
            </a:r>
            <a:r>
              <a:rPr lang="ko-KR" altLang="en-US" dirty="0"/>
              <a:t> 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A70205-85BF-4878-B0FC-E258400B21D5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22807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상단 </a:t>
            </a:r>
            <a:r>
              <a:rPr lang="ko-KR" altLang="en-US" dirty="0" err="1"/>
              <a:t>네비바에서</a:t>
            </a:r>
            <a:r>
              <a:rPr lang="ko-KR" altLang="en-US" dirty="0"/>
              <a:t> 게시글 검색을 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글의 제목과 내용을 기반으로 검색합니다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A70205-85BF-4878-B0FC-E258400B21D5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38640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로그인 버튼입니다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A70205-85BF-4878-B0FC-E258400B21D5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73521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로그인 화면입니다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A70205-85BF-4878-B0FC-E258400B21D5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08508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회원가입 버튼입니다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A70205-85BF-4878-B0FC-E258400B21D5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59417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2EBA05-CA15-437F-B325-3689AB37B2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DEA0B0D-1F3A-4063-AA50-F1D2AC0309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B8C9867-52D1-4997-B8E1-CB9EAE9C2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7B363-4574-4AF6-AAFD-0240B99CD151}" type="datetimeFigureOut">
              <a:rPr lang="ko-KR" altLang="en-US" smtClean="0"/>
              <a:t>2021-01-27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AE6541F-0540-4710-85B3-247EA1BB3E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9BDEE04-1B9A-41EA-A953-C6DE93D7C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4A9F2-0F69-4A5E-9FC4-6A5E8F40C8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95052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9AE25A-EC51-4AF5-B105-336B98C36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49E7952-D12C-4BEE-BBE8-E572BB7577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67EA3C-C05A-4C03-A6C6-C9FC89F9DB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7B363-4574-4AF6-AAFD-0240B99CD151}" type="datetimeFigureOut">
              <a:rPr lang="ko-KR" altLang="en-US" smtClean="0"/>
              <a:t>2021-01-27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9B97083-F3CF-4406-A8A8-80B1014E88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3CACF2C-4C76-4B46-B1E4-D66E45011A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4A9F2-0F69-4A5E-9FC4-6A5E8F40C8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12017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814BD38-1DC7-454B-84CE-45BDD2CACC0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216EB30-2611-4891-847B-C3381EE56A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001147B-F9AD-4FDC-B287-5E8EE87B06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7B363-4574-4AF6-AAFD-0240B99CD151}" type="datetimeFigureOut">
              <a:rPr lang="ko-KR" altLang="en-US" smtClean="0"/>
              <a:t>2021-01-27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E6BDF87-B814-4E07-A827-3047BBB085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45BFA1D-B362-450A-AE77-70A222897B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4A9F2-0F69-4A5E-9FC4-6A5E8F40C8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74539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6D6488-CA58-4649-80F0-ED2AA78B9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CB28E55-BE23-42B0-909D-34079AA695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D938700-4283-4197-A5E5-54EF82E1EB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7B363-4574-4AF6-AAFD-0240B99CD151}" type="datetimeFigureOut">
              <a:rPr lang="ko-KR" altLang="en-US" smtClean="0"/>
              <a:t>2021-01-27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BC80BF-46A0-45BB-A456-6C09D07DE7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ABACB9B-15BF-4DC0-B09D-C07C649EB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4A9F2-0F69-4A5E-9FC4-6A5E8F40C8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87557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5A3D3C-CE34-44AA-93D7-C359FE4326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028E516-FE60-4DEE-9E55-45075986A6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F54D64A-A59A-45AD-B0A1-760A0F1189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7B363-4574-4AF6-AAFD-0240B99CD151}" type="datetimeFigureOut">
              <a:rPr lang="ko-KR" altLang="en-US" smtClean="0"/>
              <a:t>2021-01-27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D5986E8-EE3E-417C-8716-DF43C4A219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DB669CF-7536-4312-8BD1-FA0E834FFE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4A9F2-0F69-4A5E-9FC4-6A5E8F40C8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17442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3696DB-7363-41A8-9AE6-6EF3BC4698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4FBA22F-7F26-4810-A759-DA970B5B708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3A52829-6D4D-4EEE-A816-241A99C192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770CD1F-AB86-4CA9-B052-D58941E2E6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7B363-4574-4AF6-AAFD-0240B99CD151}" type="datetimeFigureOut">
              <a:rPr lang="ko-KR" altLang="en-US" smtClean="0"/>
              <a:t>2021-01-27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14446D4-DD5B-42EE-8EF6-FB129444F2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DB04D39-5505-4421-B69B-1C1CB7166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4A9F2-0F69-4A5E-9FC4-6A5E8F40C8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36137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93AA50-3633-4132-B107-909AAF9AB2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2AB7555-1B05-4792-9710-F1B9E5C0A8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EA89A94-01D2-4350-BC17-A8C1CAD8CA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E6801E3-E5C0-479B-886A-CDAC7CEA121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B47E2B8-0A1E-4A17-BDDB-89743B09595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13A8420-F64D-45C1-A63E-1E064E481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7B363-4574-4AF6-AAFD-0240B99CD151}" type="datetimeFigureOut">
              <a:rPr lang="ko-KR" altLang="en-US" smtClean="0"/>
              <a:t>2021-01-27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0AD83DC-C292-48C0-A11C-8CD2D665B5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B79CDD6-3DAE-4545-AE28-A3F28412B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4A9F2-0F69-4A5E-9FC4-6A5E8F40C8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90015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4F267F-F767-4DB2-B13D-B0CBDDDCFB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B1E2C8C-0E61-4EDE-AE3F-D1F4957BD5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7B363-4574-4AF6-AAFD-0240B99CD151}" type="datetimeFigureOut">
              <a:rPr lang="ko-KR" altLang="en-US" smtClean="0"/>
              <a:t>2021-01-27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61580DA-E376-4EBF-BEB2-A516470A14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1268003-BBC5-4B17-BBCC-1384F67A6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4A9F2-0F69-4A5E-9FC4-6A5E8F40C8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42772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E71392D-8011-439D-A555-B595C56F99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7B363-4574-4AF6-AAFD-0240B99CD151}" type="datetimeFigureOut">
              <a:rPr lang="ko-KR" altLang="en-US" smtClean="0"/>
              <a:t>2021-01-27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EFBDDA7-2AA7-4E8A-A3D5-9E8E37D555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8E1341E-A82A-405E-B7CA-77992840C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4A9F2-0F69-4A5E-9FC4-6A5E8F40C8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64343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8CFA85-59EF-42EA-A258-773DD5F3D6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C2C86DA-326C-4DBE-BD42-870E692A04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754D212-1650-41B9-AB93-A2E44DA322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12304FD-DB04-4FF5-988E-4D4F6EA590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7B363-4574-4AF6-AAFD-0240B99CD151}" type="datetimeFigureOut">
              <a:rPr lang="ko-KR" altLang="en-US" smtClean="0"/>
              <a:t>2021-01-27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3398DCF-5190-49B9-A0CD-8EDBF4CC13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A5C5DAF-0950-4D04-8FCE-5F958339D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4A9F2-0F69-4A5E-9FC4-6A5E8F40C8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88325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A29BFA-634C-4AAE-9D75-8B9129B84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0D60142-1F47-45B7-B2E1-B8D97F7B4C2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C7CAC34-E644-4396-93EA-B1D310A2C5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68F215E-349A-4067-A896-6F29E0452E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7B363-4574-4AF6-AAFD-0240B99CD151}" type="datetimeFigureOut">
              <a:rPr lang="ko-KR" altLang="en-US" smtClean="0"/>
              <a:t>2021-01-27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96CF528-8BFE-4461-BC3A-EA0D869D89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EEF3EC7-EB86-43BB-9283-488166D4F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4A9F2-0F69-4A5E-9FC4-6A5E8F40C8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70980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C618833-4775-4A84-85AE-0510903F52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894E87C-C202-41BE-8077-66240003FA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DE7870D-5C11-4A18-ABBF-1A7181F17F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87B363-4574-4AF6-AAFD-0240B99CD151}" type="datetimeFigureOut">
              <a:rPr lang="ko-KR" altLang="en-US" smtClean="0"/>
              <a:t>2021-01-27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C4622C6-4F1D-49E4-81E2-FE2D3EA3FE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3A1328A-59D1-4467-87AD-FEC8483343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64A9F2-0F69-4A5E-9FC4-6A5E8F40C8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85373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/>
              <a:t>인터페이스 개발 프로젝트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/>
              <a:t> Django </a:t>
            </a:r>
            <a:r>
              <a:rPr lang="ko-KR" altLang="en-US"/>
              <a:t>웹 기본 프로그래밍</a:t>
            </a:r>
            <a:endParaRPr lang="en-US" altLang="ko-KR"/>
          </a:p>
          <a:p>
            <a:endParaRPr lang="en-US" altLang="ko-KR"/>
          </a:p>
          <a:p>
            <a:r>
              <a:rPr lang="ko-KR" altLang="en-US"/>
              <a:t>고재경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483325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1F5727-8654-49FC-8C5C-3E82AB339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7488"/>
            <a:ext cx="10515600" cy="1056638"/>
          </a:xfrm>
        </p:spPr>
        <p:txBody>
          <a:bodyPr/>
          <a:lstStyle/>
          <a:p>
            <a:r>
              <a:rPr lang="ko-KR" altLang="en-US" dirty="0"/>
              <a:t>로그인 </a:t>
            </a:r>
            <a:r>
              <a:rPr lang="en-US" altLang="ko-KR" dirty="0"/>
              <a:t>(</a:t>
            </a:r>
            <a:r>
              <a:rPr lang="ko-KR" altLang="en-US" dirty="0" err="1"/>
              <a:t>메인화면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6C9CCCC7-4BEC-4FA4-9D09-B505DED473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040016"/>
            <a:ext cx="12192000" cy="6604001"/>
          </a:xfr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A7DEEC14-02E5-40DC-8247-9A0A14CC50DB}"/>
              </a:ext>
            </a:extLst>
          </p:cNvPr>
          <p:cNvSpPr/>
          <p:nvPr/>
        </p:nvSpPr>
        <p:spPr>
          <a:xfrm>
            <a:off x="9253056" y="1467696"/>
            <a:ext cx="1342239" cy="45338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52186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1F5727-8654-49FC-8C5C-3E82AB339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7488"/>
            <a:ext cx="10515600" cy="1056638"/>
          </a:xfrm>
        </p:spPr>
        <p:txBody>
          <a:bodyPr/>
          <a:lstStyle/>
          <a:p>
            <a:r>
              <a:rPr lang="ko-KR" altLang="en-US" dirty="0"/>
              <a:t>로그인 화면</a:t>
            </a: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6C9CCCC7-4BEC-4FA4-9D09-B505DED473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040015"/>
            <a:ext cx="12192000" cy="7181195"/>
          </a:xfrm>
        </p:spPr>
      </p:pic>
    </p:spTree>
    <p:extLst>
      <p:ext uri="{BB962C8B-B14F-4D97-AF65-F5344CB8AC3E}">
        <p14:creationId xmlns:p14="http://schemas.microsoft.com/office/powerpoint/2010/main" val="22446312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1F5727-8654-49FC-8C5C-3E82AB339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7488"/>
            <a:ext cx="10515600" cy="1056638"/>
          </a:xfrm>
        </p:spPr>
        <p:txBody>
          <a:bodyPr/>
          <a:lstStyle/>
          <a:p>
            <a:r>
              <a:rPr lang="ko-KR" altLang="en-US" dirty="0"/>
              <a:t>회원가입</a:t>
            </a: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6C9CCCC7-4BEC-4FA4-9D09-B505DED473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124126"/>
            <a:ext cx="12192000" cy="7181195"/>
          </a:xfr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F1B1F0B0-B3FF-4ED0-BCBA-E8FA4AF96ED6}"/>
              </a:ext>
            </a:extLst>
          </p:cNvPr>
          <p:cNvSpPr/>
          <p:nvPr/>
        </p:nvSpPr>
        <p:spPr>
          <a:xfrm>
            <a:off x="6023295" y="4152172"/>
            <a:ext cx="939568" cy="45338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09871F1-BFA3-4D16-B089-0352FD9B9D39}"/>
              </a:ext>
            </a:extLst>
          </p:cNvPr>
          <p:cNvSpPr/>
          <p:nvPr/>
        </p:nvSpPr>
        <p:spPr>
          <a:xfrm>
            <a:off x="6669249" y="5658220"/>
            <a:ext cx="864066" cy="27279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25615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1F5727-8654-49FC-8C5C-3E82AB339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7488"/>
            <a:ext cx="10515600" cy="1056638"/>
          </a:xfrm>
        </p:spPr>
        <p:txBody>
          <a:bodyPr/>
          <a:lstStyle/>
          <a:p>
            <a:r>
              <a:rPr lang="ko-KR" altLang="en-US" dirty="0"/>
              <a:t>회원가입 화면</a:t>
            </a: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6C9CCCC7-4BEC-4FA4-9D09-B505DED473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054359"/>
            <a:ext cx="12192000" cy="6878253"/>
          </a:xfrm>
        </p:spPr>
      </p:pic>
    </p:spTree>
    <p:extLst>
      <p:ext uri="{BB962C8B-B14F-4D97-AF65-F5344CB8AC3E}">
        <p14:creationId xmlns:p14="http://schemas.microsoft.com/office/powerpoint/2010/main" val="15720169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1F5727-8654-49FC-8C5C-3E82AB339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7488"/>
            <a:ext cx="10515600" cy="1056638"/>
          </a:xfrm>
        </p:spPr>
        <p:txBody>
          <a:bodyPr/>
          <a:lstStyle/>
          <a:p>
            <a:r>
              <a:rPr lang="ko-KR" altLang="en-US" dirty="0"/>
              <a:t>로그인 완료 화면</a:t>
            </a: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6C9CCCC7-4BEC-4FA4-9D09-B505DED473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124126"/>
            <a:ext cx="12192000" cy="6604000"/>
          </a:xfr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D1F6AAA-6901-4ED1-B3F2-8B2611EDF3D8}"/>
              </a:ext>
            </a:extLst>
          </p:cNvPr>
          <p:cNvSpPr/>
          <p:nvPr/>
        </p:nvSpPr>
        <p:spPr>
          <a:xfrm>
            <a:off x="9253057" y="1601919"/>
            <a:ext cx="1023458" cy="41143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48310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1F5727-8654-49FC-8C5C-3E82AB339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7488"/>
            <a:ext cx="10515600" cy="1056638"/>
          </a:xfrm>
        </p:spPr>
        <p:txBody>
          <a:bodyPr/>
          <a:lstStyle/>
          <a:p>
            <a:r>
              <a:rPr lang="ko-KR" altLang="en-US" dirty="0"/>
              <a:t>로그인 메뉴</a:t>
            </a: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6C9CCCC7-4BEC-4FA4-9D09-B505DED473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124126"/>
            <a:ext cx="12191999" cy="6604000"/>
          </a:xfr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D1F6AAA-6901-4ED1-B3F2-8B2611EDF3D8}"/>
              </a:ext>
            </a:extLst>
          </p:cNvPr>
          <p:cNvSpPr/>
          <p:nvPr/>
        </p:nvSpPr>
        <p:spPr>
          <a:xfrm>
            <a:off x="9429225" y="1518029"/>
            <a:ext cx="687897" cy="150200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60571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1F5727-8654-49FC-8C5C-3E82AB339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7488"/>
            <a:ext cx="10515600" cy="1056638"/>
          </a:xfrm>
        </p:spPr>
        <p:txBody>
          <a:bodyPr/>
          <a:lstStyle/>
          <a:p>
            <a:r>
              <a:rPr lang="ko-KR" altLang="en-US" dirty="0"/>
              <a:t>프로필</a:t>
            </a: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6C9CCCC7-4BEC-4FA4-9D09-B505DED473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124126"/>
            <a:ext cx="12191999" cy="6603999"/>
          </a:xfrm>
        </p:spPr>
      </p:pic>
    </p:spTree>
    <p:extLst>
      <p:ext uri="{BB962C8B-B14F-4D97-AF65-F5344CB8AC3E}">
        <p14:creationId xmlns:p14="http://schemas.microsoft.com/office/powerpoint/2010/main" val="2229494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1F5727-8654-49FC-8C5C-3E82AB339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7488"/>
            <a:ext cx="10515600" cy="1056638"/>
          </a:xfrm>
        </p:spPr>
        <p:txBody>
          <a:bodyPr/>
          <a:lstStyle/>
          <a:p>
            <a:r>
              <a:rPr lang="ko-KR" altLang="en-US" dirty="0"/>
              <a:t>프로필 수정</a:t>
            </a: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6C9CCCC7-4BEC-4FA4-9D09-B505DED473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124126"/>
            <a:ext cx="12191998" cy="6603999"/>
          </a:xfrm>
        </p:spPr>
      </p:pic>
    </p:spTree>
    <p:extLst>
      <p:ext uri="{BB962C8B-B14F-4D97-AF65-F5344CB8AC3E}">
        <p14:creationId xmlns:p14="http://schemas.microsoft.com/office/powerpoint/2010/main" val="2627756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1F5727-8654-49FC-8C5C-3E82AB339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7488"/>
            <a:ext cx="10515600" cy="1056638"/>
          </a:xfrm>
        </p:spPr>
        <p:txBody>
          <a:bodyPr/>
          <a:lstStyle/>
          <a:p>
            <a:r>
              <a:rPr lang="ko-KR" altLang="en-US" dirty="0"/>
              <a:t>프로필 수정</a:t>
            </a: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6C9CCCC7-4BEC-4FA4-9D09-B505DED473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124126"/>
            <a:ext cx="12191998" cy="6603998"/>
          </a:xfrm>
        </p:spPr>
      </p:pic>
    </p:spTree>
    <p:extLst>
      <p:ext uri="{BB962C8B-B14F-4D97-AF65-F5344CB8AC3E}">
        <p14:creationId xmlns:p14="http://schemas.microsoft.com/office/powerpoint/2010/main" val="35962141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1F5727-8654-49FC-8C5C-3E82AB339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7488"/>
            <a:ext cx="10515600" cy="1056638"/>
          </a:xfrm>
        </p:spPr>
        <p:txBody>
          <a:bodyPr/>
          <a:lstStyle/>
          <a:p>
            <a:r>
              <a:rPr lang="ko-KR" altLang="en-US" dirty="0"/>
              <a:t>글쓰기 상단 </a:t>
            </a:r>
            <a:r>
              <a:rPr lang="en-US" altLang="ko-KR" dirty="0"/>
              <a:t>– Django</a:t>
            </a:r>
            <a:r>
              <a:rPr lang="ko-KR" altLang="en-US" dirty="0"/>
              <a:t> </a:t>
            </a:r>
            <a:r>
              <a:rPr lang="en-US" altLang="ko-KR" dirty="0"/>
              <a:t>admin </a:t>
            </a:r>
            <a:r>
              <a:rPr lang="ko-KR" altLang="en-US" dirty="0"/>
              <a:t>활용</a:t>
            </a: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6C9CCCC7-4BEC-4FA4-9D09-B505DED473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1124126"/>
            <a:ext cx="12191996" cy="6603998"/>
          </a:xfrm>
        </p:spPr>
      </p:pic>
    </p:spTree>
    <p:extLst>
      <p:ext uri="{BB962C8B-B14F-4D97-AF65-F5344CB8AC3E}">
        <p14:creationId xmlns:p14="http://schemas.microsoft.com/office/powerpoint/2010/main" val="41693184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79ED0D-3733-49B1-B698-3771FDCE91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게시판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772EEDE-B383-41A3-A4CE-4D02F05C60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ko-KR" altLang="en-US" dirty="0"/>
              <a:t>회원가입</a:t>
            </a:r>
            <a:r>
              <a:rPr lang="en-US" altLang="ko-KR" dirty="0"/>
              <a:t>, </a:t>
            </a:r>
            <a:r>
              <a:rPr lang="ko-KR" altLang="en-US" dirty="0"/>
              <a:t>로그인 하여 글을 작성할 수 있는 게시판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게시글 검색 기능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카테고리</a:t>
            </a:r>
            <a:r>
              <a:rPr lang="en-US" altLang="ko-KR" dirty="0"/>
              <a:t>, </a:t>
            </a:r>
            <a:r>
              <a:rPr lang="ko-KR" altLang="en-US" dirty="0" err="1"/>
              <a:t>태그별</a:t>
            </a:r>
            <a:r>
              <a:rPr lang="ko-KR" altLang="en-US" dirty="0"/>
              <a:t> </a:t>
            </a:r>
            <a:r>
              <a:rPr lang="ko-KR" altLang="en-US" dirty="0" err="1"/>
              <a:t>모아보기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프로필 작성 및 수정 기능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SMTP</a:t>
            </a:r>
            <a:r>
              <a:rPr lang="ko-KR" altLang="en-US" dirty="0"/>
              <a:t>를 활용한 비밀번호 찾기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Django admin</a:t>
            </a:r>
            <a:r>
              <a:rPr lang="ko-KR" altLang="en-US" dirty="0"/>
              <a:t>을 활용한 글</a:t>
            </a:r>
            <a:r>
              <a:rPr lang="en-US" altLang="ko-KR" dirty="0"/>
              <a:t>, </a:t>
            </a:r>
            <a:r>
              <a:rPr lang="ko-KR" altLang="en-US" dirty="0"/>
              <a:t>사용자 관리</a:t>
            </a:r>
          </a:p>
        </p:txBody>
      </p:sp>
    </p:spTree>
    <p:extLst>
      <p:ext uri="{BB962C8B-B14F-4D97-AF65-F5344CB8AC3E}">
        <p14:creationId xmlns:p14="http://schemas.microsoft.com/office/powerpoint/2010/main" val="40204115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1F5727-8654-49FC-8C5C-3E82AB339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7488"/>
            <a:ext cx="10515600" cy="1056638"/>
          </a:xfrm>
        </p:spPr>
        <p:txBody>
          <a:bodyPr/>
          <a:lstStyle/>
          <a:p>
            <a:r>
              <a:rPr lang="ko-KR" altLang="en-US" dirty="0"/>
              <a:t>글쓰기</a:t>
            </a:r>
            <a:r>
              <a:rPr lang="en-US" altLang="ko-KR" dirty="0"/>
              <a:t> </a:t>
            </a:r>
            <a:r>
              <a:rPr lang="ko-KR" altLang="en-US" dirty="0"/>
              <a:t>하단 </a:t>
            </a:r>
            <a:r>
              <a:rPr lang="en-US" altLang="ko-KR" dirty="0"/>
              <a:t>– Django</a:t>
            </a:r>
            <a:r>
              <a:rPr lang="ko-KR" altLang="en-US" dirty="0"/>
              <a:t> </a:t>
            </a:r>
            <a:r>
              <a:rPr lang="en-US" altLang="ko-KR" dirty="0"/>
              <a:t>admin </a:t>
            </a:r>
            <a:r>
              <a:rPr lang="ko-KR" altLang="en-US" dirty="0"/>
              <a:t>활용</a:t>
            </a: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6C9CCCC7-4BEC-4FA4-9D09-B505DED473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1124126"/>
            <a:ext cx="12191996" cy="6603997"/>
          </a:xfrm>
        </p:spPr>
      </p:pic>
    </p:spTree>
    <p:extLst>
      <p:ext uri="{BB962C8B-B14F-4D97-AF65-F5344CB8AC3E}">
        <p14:creationId xmlns:p14="http://schemas.microsoft.com/office/powerpoint/2010/main" val="14300494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1F5727-8654-49FC-8C5C-3E82AB339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7488"/>
            <a:ext cx="10515600" cy="1056638"/>
          </a:xfrm>
        </p:spPr>
        <p:txBody>
          <a:bodyPr/>
          <a:lstStyle/>
          <a:p>
            <a:r>
              <a:rPr lang="ko-KR" altLang="en-US" dirty="0"/>
              <a:t>글 상세히 보기</a:t>
            </a: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6C9CCCC7-4BEC-4FA4-9D09-B505DED473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" y="1124126"/>
            <a:ext cx="12191994" cy="6603997"/>
          </a:xfrm>
        </p:spPr>
      </p:pic>
    </p:spTree>
    <p:extLst>
      <p:ext uri="{BB962C8B-B14F-4D97-AF65-F5344CB8AC3E}">
        <p14:creationId xmlns:p14="http://schemas.microsoft.com/office/powerpoint/2010/main" val="35596627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1F5727-8654-49FC-8C5C-3E82AB339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7488"/>
            <a:ext cx="10515600" cy="1056638"/>
          </a:xfrm>
        </p:spPr>
        <p:txBody>
          <a:bodyPr/>
          <a:lstStyle/>
          <a:p>
            <a:r>
              <a:rPr lang="ko-KR" altLang="en-US" dirty="0"/>
              <a:t>카테고리별 보기 화면</a:t>
            </a: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6C9CCCC7-4BEC-4FA4-9D09-B505DED473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191485"/>
            <a:ext cx="12192000" cy="6604000"/>
          </a:xfr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A4A6EB9A-6914-4F27-99F8-C0A6405A39D2}"/>
              </a:ext>
            </a:extLst>
          </p:cNvPr>
          <p:cNvSpPr/>
          <p:nvPr/>
        </p:nvSpPr>
        <p:spPr>
          <a:xfrm>
            <a:off x="7273255" y="1635475"/>
            <a:ext cx="721454" cy="6966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45543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1F5727-8654-49FC-8C5C-3E82AB339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7488"/>
            <a:ext cx="10515600" cy="1056638"/>
          </a:xfrm>
        </p:spPr>
        <p:txBody>
          <a:bodyPr/>
          <a:lstStyle/>
          <a:p>
            <a:r>
              <a:rPr lang="ko-KR" altLang="en-US" dirty="0" err="1"/>
              <a:t>태그별</a:t>
            </a:r>
            <a:r>
              <a:rPr lang="ko-KR" altLang="en-US" dirty="0"/>
              <a:t> 보기</a:t>
            </a: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6C9CCCC7-4BEC-4FA4-9D09-B505DED473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191485"/>
            <a:ext cx="12191999" cy="6604000"/>
          </a:xfr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0CCB59A3-B2EF-4F22-88C9-89F8DD3EE850}"/>
              </a:ext>
            </a:extLst>
          </p:cNvPr>
          <p:cNvSpPr/>
          <p:nvPr/>
        </p:nvSpPr>
        <p:spPr>
          <a:xfrm>
            <a:off x="3046488" y="5367719"/>
            <a:ext cx="721454" cy="4294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20465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1F5727-8654-49FC-8C5C-3E82AB339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7488"/>
            <a:ext cx="10515600" cy="1056638"/>
          </a:xfrm>
        </p:spPr>
        <p:txBody>
          <a:bodyPr/>
          <a:lstStyle/>
          <a:p>
            <a:r>
              <a:rPr lang="ko-KR" altLang="en-US" dirty="0" err="1"/>
              <a:t>태그별</a:t>
            </a:r>
            <a:r>
              <a:rPr lang="ko-KR" altLang="en-US" dirty="0"/>
              <a:t> 보기 화면</a:t>
            </a: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6C9CCCC7-4BEC-4FA4-9D09-B505DED473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191485"/>
            <a:ext cx="12191999" cy="6603999"/>
          </a:xfrm>
        </p:spPr>
      </p:pic>
    </p:spTree>
    <p:extLst>
      <p:ext uri="{BB962C8B-B14F-4D97-AF65-F5344CB8AC3E}">
        <p14:creationId xmlns:p14="http://schemas.microsoft.com/office/powerpoint/2010/main" val="190499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1F5727-8654-49FC-8C5C-3E82AB339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7488"/>
            <a:ext cx="10515600" cy="1056638"/>
          </a:xfrm>
        </p:spPr>
        <p:txBody>
          <a:bodyPr/>
          <a:lstStyle/>
          <a:p>
            <a:r>
              <a:rPr lang="ko-KR" altLang="en-US" dirty="0"/>
              <a:t>글 좋아요 표시</a:t>
            </a:r>
          </a:p>
        </p:txBody>
      </p:sp>
      <p:pic>
        <p:nvPicPr>
          <p:cNvPr id="4" name="내용 개체 틀 6">
            <a:extLst>
              <a:ext uri="{FF2B5EF4-FFF2-40B4-BE49-F238E27FC236}">
                <a16:creationId xmlns:a16="http://schemas.microsoft.com/office/drawing/2014/main" id="{30B246B2-38DB-4C7E-B2BB-E7F662D87A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124126"/>
            <a:ext cx="12191994" cy="6603996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7A83AF1B-509C-4CB2-8CEC-420740C89B02}"/>
              </a:ext>
            </a:extLst>
          </p:cNvPr>
          <p:cNvSpPr/>
          <p:nvPr/>
        </p:nvSpPr>
        <p:spPr>
          <a:xfrm>
            <a:off x="10201013" y="4812806"/>
            <a:ext cx="1990981" cy="6966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75481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1F5727-8654-49FC-8C5C-3E82AB339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7488"/>
            <a:ext cx="10515600" cy="1056638"/>
          </a:xfrm>
        </p:spPr>
        <p:txBody>
          <a:bodyPr/>
          <a:lstStyle/>
          <a:p>
            <a:r>
              <a:rPr lang="ko-KR" altLang="en-US" dirty="0"/>
              <a:t>글 좋아요 표시 해제</a:t>
            </a:r>
          </a:p>
        </p:txBody>
      </p:sp>
      <p:pic>
        <p:nvPicPr>
          <p:cNvPr id="4" name="내용 개체 틀 6">
            <a:extLst>
              <a:ext uri="{FF2B5EF4-FFF2-40B4-BE49-F238E27FC236}">
                <a16:creationId xmlns:a16="http://schemas.microsoft.com/office/drawing/2014/main" id="{30B246B2-38DB-4C7E-B2BB-E7F662D87A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1124126"/>
            <a:ext cx="12191992" cy="6603996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7A83AF1B-509C-4CB2-8CEC-420740C89B02}"/>
              </a:ext>
            </a:extLst>
          </p:cNvPr>
          <p:cNvSpPr/>
          <p:nvPr/>
        </p:nvSpPr>
        <p:spPr>
          <a:xfrm>
            <a:off x="10201013" y="4737305"/>
            <a:ext cx="1990981" cy="6966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29625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1F5727-8654-49FC-8C5C-3E82AB339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7488"/>
            <a:ext cx="10515600" cy="1056638"/>
          </a:xfrm>
        </p:spPr>
        <p:txBody>
          <a:bodyPr/>
          <a:lstStyle/>
          <a:p>
            <a:r>
              <a:rPr lang="ko-KR" altLang="en-US"/>
              <a:t>글 좋아요 확인</a:t>
            </a:r>
            <a:endParaRPr lang="ko-KR" altLang="en-US" dirty="0"/>
          </a:p>
        </p:txBody>
      </p:sp>
      <p:pic>
        <p:nvPicPr>
          <p:cNvPr id="4" name="내용 개체 틀 6">
            <a:extLst>
              <a:ext uri="{FF2B5EF4-FFF2-40B4-BE49-F238E27FC236}">
                <a16:creationId xmlns:a16="http://schemas.microsoft.com/office/drawing/2014/main" id="{30B246B2-38DB-4C7E-B2BB-E7F662D87A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1124126"/>
            <a:ext cx="12191992" cy="6603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1982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1F5727-8654-49FC-8C5C-3E82AB339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7488"/>
            <a:ext cx="10515600" cy="1056638"/>
          </a:xfrm>
        </p:spPr>
        <p:txBody>
          <a:bodyPr/>
          <a:lstStyle/>
          <a:p>
            <a:r>
              <a:rPr lang="ko-KR" altLang="en-US" dirty="0"/>
              <a:t>비밀번호 변경</a:t>
            </a: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6C9CCCC7-4BEC-4FA4-9D09-B505DED473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191485"/>
            <a:ext cx="12191998" cy="6603999"/>
          </a:xfrm>
        </p:spPr>
      </p:pic>
    </p:spTree>
    <p:extLst>
      <p:ext uri="{BB962C8B-B14F-4D97-AF65-F5344CB8AC3E}">
        <p14:creationId xmlns:p14="http://schemas.microsoft.com/office/powerpoint/2010/main" val="33174953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1F5727-8654-49FC-8C5C-3E82AB339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7488"/>
            <a:ext cx="10515600" cy="1056638"/>
          </a:xfrm>
        </p:spPr>
        <p:txBody>
          <a:bodyPr/>
          <a:lstStyle/>
          <a:p>
            <a:r>
              <a:rPr lang="ko-KR" altLang="en-US" dirty="0"/>
              <a:t>비밀번호 찾기 </a:t>
            </a:r>
            <a:r>
              <a:rPr lang="en-US" altLang="ko-KR" dirty="0"/>
              <a:t>- 1</a:t>
            </a:r>
            <a:endParaRPr lang="ko-KR" altLang="en-US" dirty="0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6C9CCCC7-4BEC-4FA4-9D09-B505DED473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191485"/>
            <a:ext cx="12191998" cy="6603998"/>
          </a:xfrm>
        </p:spPr>
      </p:pic>
    </p:spTree>
    <p:extLst>
      <p:ext uri="{BB962C8B-B14F-4D97-AF65-F5344CB8AC3E}">
        <p14:creationId xmlns:p14="http://schemas.microsoft.com/office/powerpoint/2010/main" val="21666997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A03E53-A858-45B1-B984-FF7B87F053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02281"/>
          </a:xfrm>
        </p:spPr>
        <p:txBody>
          <a:bodyPr/>
          <a:lstStyle/>
          <a:p>
            <a:r>
              <a:rPr lang="en-US" altLang="ko-KR"/>
              <a:t>Simple Design</a:t>
            </a:r>
            <a:endParaRPr lang="ko-KR" altLang="en-US" dirty="0"/>
          </a:p>
        </p:txBody>
      </p:sp>
      <p:graphicFrame>
        <p:nvGraphicFramePr>
          <p:cNvPr id="4" name="내용 개체 틀 3">
            <a:extLst>
              <a:ext uri="{FF2B5EF4-FFF2-40B4-BE49-F238E27FC236}">
                <a16:creationId xmlns:a16="http://schemas.microsoft.com/office/drawing/2014/main" id="{562EF228-EFE9-43EE-8786-744BC8164AE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15367848"/>
              </p:ext>
            </p:extLst>
          </p:nvPr>
        </p:nvGraphicFramePr>
        <p:xfrm>
          <a:off x="882650" y="1367406"/>
          <a:ext cx="10426700" cy="5051284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783561">
                  <a:extLst>
                    <a:ext uri="{9D8B030D-6E8A-4147-A177-3AD203B41FA5}">
                      <a16:colId xmlns:a16="http://schemas.microsoft.com/office/drawing/2014/main" val="3602345218"/>
                    </a:ext>
                  </a:extLst>
                </a:gridCol>
                <a:gridCol w="961643">
                  <a:extLst>
                    <a:ext uri="{9D8B030D-6E8A-4147-A177-3AD203B41FA5}">
                      <a16:colId xmlns:a16="http://schemas.microsoft.com/office/drawing/2014/main" val="3024857965"/>
                    </a:ext>
                  </a:extLst>
                </a:gridCol>
                <a:gridCol w="1662098">
                  <a:extLst>
                    <a:ext uri="{9D8B030D-6E8A-4147-A177-3AD203B41FA5}">
                      <a16:colId xmlns:a16="http://schemas.microsoft.com/office/drawing/2014/main" val="4266097639"/>
                    </a:ext>
                  </a:extLst>
                </a:gridCol>
                <a:gridCol w="1733331">
                  <a:extLst>
                    <a:ext uri="{9D8B030D-6E8A-4147-A177-3AD203B41FA5}">
                      <a16:colId xmlns:a16="http://schemas.microsoft.com/office/drawing/2014/main" val="3762858828"/>
                    </a:ext>
                  </a:extLst>
                </a:gridCol>
                <a:gridCol w="1792692">
                  <a:extLst>
                    <a:ext uri="{9D8B030D-6E8A-4147-A177-3AD203B41FA5}">
                      <a16:colId xmlns:a16="http://schemas.microsoft.com/office/drawing/2014/main" val="2867633283"/>
                    </a:ext>
                  </a:extLst>
                </a:gridCol>
                <a:gridCol w="1792692">
                  <a:extLst>
                    <a:ext uri="{9D8B030D-6E8A-4147-A177-3AD203B41FA5}">
                      <a16:colId xmlns:a16="http://schemas.microsoft.com/office/drawing/2014/main" val="2343698944"/>
                    </a:ext>
                  </a:extLst>
                </a:gridCol>
                <a:gridCol w="1700683">
                  <a:extLst>
                    <a:ext uri="{9D8B030D-6E8A-4147-A177-3AD203B41FA5}">
                      <a16:colId xmlns:a16="http://schemas.microsoft.com/office/drawing/2014/main" val="3337145857"/>
                    </a:ext>
                  </a:extLst>
                </a:gridCol>
              </a:tblGrid>
              <a:tr h="36661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프로젝트명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Application</a:t>
                      </a:r>
                      <a:r>
                        <a:rPr lang="ko-KR" altLang="en-US" sz="1100" u="none" strike="noStrike" dirty="0">
                          <a:effectLst/>
                        </a:rPr>
                        <a:t>명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기능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 err="1">
                          <a:effectLst/>
                        </a:rPr>
                        <a:t>url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view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model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template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4252713"/>
                  </a:ext>
                </a:extLst>
              </a:tr>
              <a:tr h="217286">
                <a:tc rowSpan="16"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게시판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8"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Post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 err="1">
                          <a:effectLst/>
                        </a:rPr>
                        <a:t>글목록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index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 err="1">
                          <a:effectLst/>
                        </a:rPr>
                        <a:t>Post,Category,Tag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index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44876321"/>
                  </a:ext>
                </a:extLst>
              </a:tr>
              <a:tr h="2390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 err="1">
                          <a:effectLst/>
                        </a:rPr>
                        <a:t>글검색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index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Post,Category,Tag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index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72790541"/>
                  </a:ext>
                </a:extLst>
              </a:tr>
              <a:tr h="2390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 err="1">
                          <a:effectLst/>
                        </a:rPr>
                        <a:t>페이징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index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 err="1">
                          <a:effectLst/>
                        </a:rPr>
                        <a:t>Post,Category,Tag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index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64486346"/>
                  </a:ext>
                </a:extLst>
              </a:tr>
              <a:tr h="39328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</a:rPr>
                        <a:t>글쓰기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post/post/add/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Post,Category,Tag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Django admin </a:t>
                      </a:r>
                      <a:r>
                        <a:rPr lang="ko-KR" altLang="en-US" sz="1100" u="none" strike="noStrike" dirty="0">
                          <a:effectLst/>
                        </a:rPr>
                        <a:t>기본 템플릿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04187555"/>
                  </a:ext>
                </a:extLst>
              </a:tr>
              <a:tr h="2390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</a:rPr>
                        <a:t>글 </a:t>
                      </a:r>
                      <a:r>
                        <a:rPr lang="ko-KR" altLang="en-US" sz="1100" u="none" strike="noStrike" dirty="0" err="1">
                          <a:effectLst/>
                        </a:rPr>
                        <a:t>자세히보기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post/&lt;</a:t>
                      </a:r>
                      <a:r>
                        <a:rPr lang="en-US" sz="1100" u="none" strike="noStrike" dirty="0" err="1">
                          <a:effectLst/>
                        </a:rPr>
                        <a:t>aritcle</a:t>
                      </a:r>
                      <a:r>
                        <a:rPr lang="en-US" sz="1100" u="none" strike="noStrike" dirty="0">
                          <a:effectLst/>
                        </a:rPr>
                        <a:t>&gt;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 err="1">
                          <a:effectLst/>
                        </a:rPr>
                        <a:t>postDetail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 err="1">
                          <a:effectLst/>
                        </a:rPr>
                        <a:t>Post,Category,Tag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 err="1">
                          <a:effectLst/>
                        </a:rPr>
                        <a:t>post_detail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81536811"/>
                  </a:ext>
                </a:extLst>
              </a:tr>
              <a:tr h="2390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</a:rPr>
                        <a:t>카테고리별 목록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post/category/&lt;category&gt;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category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 err="1">
                          <a:effectLst/>
                        </a:rPr>
                        <a:t>Post,Category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category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0055821"/>
                  </a:ext>
                </a:extLst>
              </a:tr>
              <a:tr h="2390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 err="1">
                          <a:effectLst/>
                        </a:rPr>
                        <a:t>태그별</a:t>
                      </a:r>
                      <a:r>
                        <a:rPr lang="ko-KR" altLang="en-US" sz="1100" u="none" strike="noStrike" dirty="0">
                          <a:effectLst/>
                        </a:rPr>
                        <a:t> 목록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post/tags/&lt;tag&gt;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tag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 err="1">
                          <a:effectLst/>
                        </a:rPr>
                        <a:t>Post,Tag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tags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86382984"/>
                  </a:ext>
                </a:extLst>
              </a:tr>
              <a:tr h="47802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</a:rPr>
                        <a:t>문의사항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post/contact/</a:t>
                      </a:r>
                      <a:br>
                        <a:rPr lang="en-US" sz="1100" u="none" strike="noStrike" dirty="0">
                          <a:effectLst/>
                        </a:rPr>
                      </a:br>
                      <a:r>
                        <a:rPr lang="en-US" sz="1100" u="none" strike="noStrike" dirty="0">
                          <a:effectLst/>
                        </a:rPr>
                        <a:t>post/contact/success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contact</a:t>
                      </a:r>
                      <a:br>
                        <a:rPr lang="en-US" sz="1100" u="none" strike="noStrike" dirty="0">
                          <a:effectLst/>
                        </a:rPr>
                      </a:br>
                      <a:r>
                        <a:rPr lang="en-US" sz="1100" u="none" strike="noStrike" dirty="0" err="1">
                          <a:effectLst/>
                        </a:rPr>
                        <a:t>contactSuccess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Contact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contact</a:t>
                      </a:r>
                      <a:br>
                        <a:rPr lang="en-US" sz="1100" u="none" strike="noStrike" dirty="0">
                          <a:effectLst/>
                        </a:rPr>
                      </a:br>
                      <a:r>
                        <a:rPr lang="en-US" sz="1100" u="none" strike="noStrike" dirty="0" err="1">
                          <a:effectLst/>
                        </a:rPr>
                        <a:t>contactsuccess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90587837"/>
                  </a:ext>
                </a:extLst>
              </a:tr>
              <a:tr h="2390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8"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User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회원가입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account/signup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signup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Django User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signup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63003111"/>
                  </a:ext>
                </a:extLst>
              </a:tr>
              <a:tr h="2390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</a:rPr>
                        <a:t>로그인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account/login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Django.auth LogInView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Django User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login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7900595"/>
                  </a:ext>
                </a:extLst>
              </a:tr>
              <a:tr h="2390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로그아웃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Django.auth LogoutView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Django User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096197"/>
                  </a:ext>
                </a:extLst>
              </a:tr>
              <a:tr h="2390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프로필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profile/&lt;username&gt;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profile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Profile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profile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4432063"/>
                  </a:ext>
                </a:extLst>
              </a:tr>
              <a:tr h="2390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프로필 수정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account/profile/edit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editprofile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Profile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 err="1">
                          <a:effectLst/>
                        </a:rPr>
                        <a:t>editprofile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8735650"/>
                  </a:ext>
                </a:extLst>
              </a:tr>
              <a:tr h="47802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좋아요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post/&lt;aritcle&gt;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Post,Profile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 err="1">
                          <a:effectLst/>
                        </a:rPr>
                        <a:t>post_detail</a:t>
                      </a:r>
                      <a:br>
                        <a:rPr lang="en-US" sz="1100" u="none" strike="noStrike" dirty="0">
                          <a:effectLst/>
                        </a:rPr>
                      </a:br>
                      <a:r>
                        <a:rPr lang="en-US" sz="1100" u="none" strike="noStrike" dirty="0" err="1">
                          <a:effectLst/>
                        </a:rPr>
                        <a:t>edotprofile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56931483"/>
                  </a:ext>
                </a:extLst>
              </a:tr>
              <a:tr h="47802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비밀번호 변경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account/changepassword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chnagepassword</a:t>
                      </a:r>
                      <a:br>
                        <a:rPr lang="en-US" sz="1100" u="none" strike="noStrike">
                          <a:effectLst/>
                        </a:rPr>
                      </a:br>
                      <a:r>
                        <a:rPr lang="en-US" sz="1100" u="none" strike="noStrike">
                          <a:effectLst/>
                        </a:rPr>
                        <a:t>changepasswordsuccess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Django User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 err="1">
                          <a:effectLst/>
                        </a:rPr>
                        <a:t>chnagepassword</a:t>
                      </a:r>
                      <a:br>
                        <a:rPr lang="en-US" sz="1100" u="none" strike="noStrike" dirty="0">
                          <a:effectLst/>
                        </a:rPr>
                      </a:br>
                      <a:r>
                        <a:rPr lang="en-US" sz="1100" u="none" strike="noStrike" dirty="0" err="1">
                          <a:effectLst/>
                        </a:rPr>
                        <a:t>change_password_success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1580045"/>
                  </a:ext>
                </a:extLst>
              </a:tr>
              <a:tr h="24987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</a:rPr>
                        <a:t>비밀번호 찾기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account/passwordreset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Django.auth passwordreset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Django User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 err="1">
                          <a:effectLst/>
                        </a:rPr>
                        <a:t>registraition</a:t>
                      </a:r>
                      <a:r>
                        <a:rPr lang="en-US" sz="1100" u="none" strike="noStrike" dirty="0">
                          <a:effectLst/>
                        </a:rPr>
                        <a:t>/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072228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95607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1F5727-8654-49FC-8C5C-3E82AB339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7488"/>
            <a:ext cx="10515600" cy="1056638"/>
          </a:xfrm>
        </p:spPr>
        <p:txBody>
          <a:bodyPr/>
          <a:lstStyle/>
          <a:p>
            <a:r>
              <a:rPr lang="ko-KR" altLang="en-US" dirty="0"/>
              <a:t>비밀번호 찾기 </a:t>
            </a:r>
            <a:r>
              <a:rPr lang="en-US" altLang="ko-KR" dirty="0"/>
              <a:t>- 2</a:t>
            </a:r>
            <a:endParaRPr lang="ko-KR" altLang="en-US" dirty="0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6C9CCCC7-4BEC-4FA4-9D09-B505DED473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1191485"/>
            <a:ext cx="12191996" cy="6603998"/>
          </a:xfrm>
        </p:spPr>
      </p:pic>
    </p:spTree>
    <p:extLst>
      <p:ext uri="{BB962C8B-B14F-4D97-AF65-F5344CB8AC3E}">
        <p14:creationId xmlns:p14="http://schemas.microsoft.com/office/powerpoint/2010/main" val="26873186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1F5727-8654-49FC-8C5C-3E82AB339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7488"/>
            <a:ext cx="10515600" cy="1056638"/>
          </a:xfrm>
        </p:spPr>
        <p:txBody>
          <a:bodyPr/>
          <a:lstStyle/>
          <a:p>
            <a:r>
              <a:rPr lang="ko-KR" altLang="en-US" dirty="0"/>
              <a:t>비밀번호 찾기 </a:t>
            </a:r>
            <a:r>
              <a:rPr lang="en-US" altLang="ko-KR" dirty="0"/>
              <a:t>- 3</a:t>
            </a:r>
            <a:endParaRPr lang="ko-KR" altLang="en-US" dirty="0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6C9CCCC7-4BEC-4FA4-9D09-B505DED473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1191485"/>
            <a:ext cx="12191996" cy="6603997"/>
          </a:xfrm>
        </p:spPr>
      </p:pic>
    </p:spTree>
    <p:extLst>
      <p:ext uri="{BB962C8B-B14F-4D97-AF65-F5344CB8AC3E}">
        <p14:creationId xmlns:p14="http://schemas.microsoft.com/office/powerpoint/2010/main" val="3706058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1F5727-8654-49FC-8C5C-3E82AB339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7488"/>
            <a:ext cx="10515600" cy="1056638"/>
          </a:xfrm>
        </p:spPr>
        <p:txBody>
          <a:bodyPr/>
          <a:lstStyle/>
          <a:p>
            <a:r>
              <a:rPr lang="ko-KR" altLang="en-US" dirty="0"/>
              <a:t>비밀번호 찾기 </a:t>
            </a:r>
            <a:r>
              <a:rPr lang="en-US" altLang="ko-KR" dirty="0"/>
              <a:t>- 4</a:t>
            </a:r>
            <a:endParaRPr lang="ko-KR" altLang="en-US" dirty="0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6C9CCCC7-4BEC-4FA4-9D09-B505DED473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" y="1191485"/>
            <a:ext cx="12191994" cy="6603997"/>
          </a:xfrm>
        </p:spPr>
      </p:pic>
    </p:spTree>
    <p:extLst>
      <p:ext uri="{BB962C8B-B14F-4D97-AF65-F5344CB8AC3E}">
        <p14:creationId xmlns:p14="http://schemas.microsoft.com/office/powerpoint/2010/main" val="41166443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1F5727-8654-49FC-8C5C-3E82AB339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7488"/>
            <a:ext cx="10515600" cy="1056638"/>
          </a:xfrm>
        </p:spPr>
        <p:txBody>
          <a:bodyPr/>
          <a:lstStyle/>
          <a:p>
            <a:r>
              <a:rPr lang="ko-KR" altLang="en-US" dirty="0"/>
              <a:t>메일 문의</a:t>
            </a: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6C9CCCC7-4BEC-4FA4-9D09-B505DED473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124126"/>
            <a:ext cx="12192000" cy="6604000"/>
          </a:xfr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72BDE34-78DD-44ED-A56F-B671134DDCC3}"/>
              </a:ext>
            </a:extLst>
          </p:cNvPr>
          <p:cNvSpPr/>
          <p:nvPr/>
        </p:nvSpPr>
        <p:spPr>
          <a:xfrm>
            <a:off x="3365270" y="6298896"/>
            <a:ext cx="1038950" cy="49161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68835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1F5727-8654-49FC-8C5C-3E82AB339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7488"/>
            <a:ext cx="10515600" cy="1056638"/>
          </a:xfrm>
        </p:spPr>
        <p:txBody>
          <a:bodyPr/>
          <a:lstStyle/>
          <a:p>
            <a:r>
              <a:rPr lang="ko-KR" altLang="en-US" dirty="0"/>
              <a:t>메일 문의</a:t>
            </a: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6C9CCCC7-4BEC-4FA4-9D09-B505DED473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124126"/>
            <a:ext cx="12191999" cy="6604000"/>
          </a:xfrm>
        </p:spPr>
      </p:pic>
    </p:spTree>
    <p:extLst>
      <p:ext uri="{BB962C8B-B14F-4D97-AF65-F5344CB8AC3E}">
        <p14:creationId xmlns:p14="http://schemas.microsoft.com/office/powerpoint/2010/main" val="38213515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1F5727-8654-49FC-8C5C-3E82AB339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7488"/>
            <a:ext cx="10515600" cy="1056638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사용자 글 관리 화면 </a:t>
            </a:r>
            <a:r>
              <a:rPr lang="en-US" altLang="ko-KR" dirty="0"/>
              <a:t>– Django</a:t>
            </a:r>
            <a:r>
              <a:rPr lang="ko-KR" altLang="en-US" dirty="0"/>
              <a:t> </a:t>
            </a:r>
            <a:r>
              <a:rPr lang="en-US" altLang="ko-KR" dirty="0"/>
              <a:t>admin </a:t>
            </a:r>
            <a:r>
              <a:rPr lang="ko-KR" altLang="en-US" dirty="0"/>
              <a:t>활용</a:t>
            </a: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6C9CCCC7-4BEC-4FA4-9D09-B505DED473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73071" y="1124126"/>
            <a:ext cx="8645855" cy="6603998"/>
          </a:xfrm>
        </p:spPr>
      </p:pic>
    </p:spTree>
    <p:extLst>
      <p:ext uri="{BB962C8B-B14F-4D97-AF65-F5344CB8AC3E}">
        <p14:creationId xmlns:p14="http://schemas.microsoft.com/office/powerpoint/2010/main" val="8980299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1F5727-8654-49FC-8C5C-3E82AB339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7488"/>
            <a:ext cx="10515600" cy="1056638"/>
          </a:xfrm>
        </p:spPr>
        <p:txBody>
          <a:bodyPr>
            <a:normAutofit/>
          </a:bodyPr>
          <a:lstStyle/>
          <a:p>
            <a:r>
              <a:rPr lang="ko-KR" altLang="en-US" dirty="0"/>
              <a:t>관리자 화면 </a:t>
            </a:r>
            <a:r>
              <a:rPr lang="en-US" altLang="ko-KR" dirty="0"/>
              <a:t>– Django</a:t>
            </a:r>
            <a:r>
              <a:rPr lang="ko-KR" altLang="en-US" dirty="0"/>
              <a:t> </a:t>
            </a:r>
            <a:r>
              <a:rPr lang="en-US" altLang="ko-KR" dirty="0"/>
              <a:t>admin </a:t>
            </a:r>
            <a:r>
              <a:rPr lang="ko-KR" altLang="en-US" dirty="0"/>
              <a:t>활용</a:t>
            </a: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6C9CCCC7-4BEC-4FA4-9D09-B505DED473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97450" y="1124126"/>
            <a:ext cx="7997097" cy="6603998"/>
          </a:xfrm>
        </p:spPr>
      </p:pic>
    </p:spTree>
    <p:extLst>
      <p:ext uri="{BB962C8B-B14F-4D97-AF65-F5344CB8AC3E}">
        <p14:creationId xmlns:p14="http://schemas.microsoft.com/office/powerpoint/2010/main" val="4395742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43ADA9-D93D-48AE-BFA2-CB4C414BC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Models</a:t>
            </a:r>
            <a:endParaRPr lang="ko-KR" altLang="en-US" dirty="0"/>
          </a:p>
        </p:txBody>
      </p:sp>
      <p:graphicFrame>
        <p:nvGraphicFramePr>
          <p:cNvPr id="7" name="내용 개체 틀 6">
            <a:extLst>
              <a:ext uri="{FF2B5EF4-FFF2-40B4-BE49-F238E27FC236}">
                <a16:creationId xmlns:a16="http://schemas.microsoft.com/office/drawing/2014/main" id="{8CBA89CB-AF0C-4232-9482-38D18C27127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79467132"/>
              </p:ext>
            </p:extLst>
          </p:nvPr>
        </p:nvGraphicFramePr>
        <p:xfrm>
          <a:off x="838200" y="1551962"/>
          <a:ext cx="10192623" cy="469783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56089">
                  <a:extLst>
                    <a:ext uri="{9D8B030D-6E8A-4147-A177-3AD203B41FA5}">
                      <a16:colId xmlns:a16="http://schemas.microsoft.com/office/drawing/2014/main" val="435778209"/>
                    </a:ext>
                  </a:extLst>
                </a:gridCol>
                <a:gridCol w="1456089">
                  <a:extLst>
                    <a:ext uri="{9D8B030D-6E8A-4147-A177-3AD203B41FA5}">
                      <a16:colId xmlns:a16="http://schemas.microsoft.com/office/drawing/2014/main" val="737643191"/>
                    </a:ext>
                  </a:extLst>
                </a:gridCol>
                <a:gridCol w="1456089">
                  <a:extLst>
                    <a:ext uri="{9D8B030D-6E8A-4147-A177-3AD203B41FA5}">
                      <a16:colId xmlns:a16="http://schemas.microsoft.com/office/drawing/2014/main" val="2863745114"/>
                    </a:ext>
                  </a:extLst>
                </a:gridCol>
                <a:gridCol w="1456089">
                  <a:extLst>
                    <a:ext uri="{9D8B030D-6E8A-4147-A177-3AD203B41FA5}">
                      <a16:colId xmlns:a16="http://schemas.microsoft.com/office/drawing/2014/main" val="1150154062"/>
                    </a:ext>
                  </a:extLst>
                </a:gridCol>
                <a:gridCol w="1456089">
                  <a:extLst>
                    <a:ext uri="{9D8B030D-6E8A-4147-A177-3AD203B41FA5}">
                      <a16:colId xmlns:a16="http://schemas.microsoft.com/office/drawing/2014/main" val="856879383"/>
                    </a:ext>
                  </a:extLst>
                </a:gridCol>
                <a:gridCol w="1456089">
                  <a:extLst>
                    <a:ext uri="{9D8B030D-6E8A-4147-A177-3AD203B41FA5}">
                      <a16:colId xmlns:a16="http://schemas.microsoft.com/office/drawing/2014/main" val="209298526"/>
                    </a:ext>
                  </a:extLst>
                </a:gridCol>
                <a:gridCol w="1456089">
                  <a:extLst>
                    <a:ext uri="{9D8B030D-6E8A-4147-A177-3AD203B41FA5}">
                      <a16:colId xmlns:a16="http://schemas.microsoft.com/office/drawing/2014/main" val="124001114"/>
                    </a:ext>
                  </a:extLst>
                </a:gridCol>
              </a:tblGrid>
              <a:tr h="48705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Model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Post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Category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Tag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Profile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Contact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User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7322397"/>
                  </a:ext>
                </a:extLst>
              </a:tr>
              <a:tr h="487052">
                <a:tc rowSpan="8"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Fields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title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title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title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user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name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646285437"/>
                  </a:ext>
                </a:extLst>
              </a:tr>
              <a:tr h="48705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status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slug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slug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name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email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33113707"/>
                  </a:ext>
                </a:extLst>
              </a:tr>
              <a:tr h="48705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 err="1">
                          <a:effectLst/>
                        </a:rPr>
                        <a:t>created_date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url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 err="1">
                          <a:effectLst/>
                        </a:rPr>
                        <a:t>message_date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0647277"/>
                  </a:ext>
                </a:extLst>
              </a:tr>
              <a:tr h="80142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picture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 err="1">
                          <a:effectLst/>
                        </a:rPr>
                        <a:t>profile_info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message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73776927"/>
                  </a:ext>
                </a:extLst>
              </a:tr>
              <a:tr h="48705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content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created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56874978"/>
                  </a:ext>
                </a:extLst>
              </a:tr>
              <a:tr h="48705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author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favorites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71838679"/>
                  </a:ext>
                </a:extLst>
              </a:tr>
              <a:tr h="48705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tags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picture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31482791"/>
                  </a:ext>
                </a:extLst>
              </a:tr>
              <a:tr h="48705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slug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537460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760393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FCBC54-6623-4111-8029-5D1019979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Github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8CC840C-8B48-4321-BD45-B82FC8D960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https://github.com/jim513/web1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010524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1F5727-8654-49FC-8C5C-3E82AB339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7488"/>
            <a:ext cx="10515600" cy="1056638"/>
          </a:xfrm>
        </p:spPr>
        <p:txBody>
          <a:bodyPr/>
          <a:lstStyle/>
          <a:p>
            <a:r>
              <a:rPr lang="ko-KR" altLang="en-US"/>
              <a:t>글 목록 </a:t>
            </a:r>
            <a:r>
              <a:rPr lang="en-US" altLang="ko-KR"/>
              <a:t>(</a:t>
            </a:r>
            <a:r>
              <a:rPr lang="ko-KR" altLang="en-US"/>
              <a:t>메인화면 상단</a:t>
            </a:r>
            <a:r>
              <a:rPr lang="en-US" altLang="ko-KR"/>
              <a:t>)</a:t>
            </a:r>
            <a:endParaRPr lang="ko-KR" altLang="en-US" dirty="0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6C9CCCC7-4BEC-4FA4-9D09-B505DED473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040016"/>
            <a:ext cx="12192000" cy="6604001"/>
          </a:xfrm>
        </p:spPr>
      </p:pic>
    </p:spTree>
    <p:extLst>
      <p:ext uri="{BB962C8B-B14F-4D97-AF65-F5344CB8AC3E}">
        <p14:creationId xmlns:p14="http://schemas.microsoft.com/office/powerpoint/2010/main" val="38611181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1F5727-8654-49FC-8C5C-3E82AB339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7488"/>
            <a:ext cx="10515600" cy="1056638"/>
          </a:xfrm>
        </p:spPr>
        <p:txBody>
          <a:bodyPr/>
          <a:lstStyle/>
          <a:p>
            <a:r>
              <a:rPr lang="ko-KR" altLang="en-US"/>
              <a:t>글 목록 </a:t>
            </a:r>
            <a:r>
              <a:rPr lang="en-US" altLang="ko-KR"/>
              <a:t>(</a:t>
            </a:r>
            <a:r>
              <a:rPr lang="ko-KR" altLang="en-US"/>
              <a:t>메인화면 하단</a:t>
            </a:r>
            <a:r>
              <a:rPr lang="en-US" altLang="ko-KR"/>
              <a:t>)</a:t>
            </a:r>
            <a:endParaRPr lang="ko-KR" altLang="en-US" dirty="0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6C9CCCC7-4BEC-4FA4-9D09-B505DED473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040016"/>
            <a:ext cx="12192000" cy="6604000"/>
          </a:xfrm>
        </p:spPr>
      </p:pic>
    </p:spTree>
    <p:extLst>
      <p:ext uri="{BB962C8B-B14F-4D97-AF65-F5344CB8AC3E}">
        <p14:creationId xmlns:p14="http://schemas.microsoft.com/office/powerpoint/2010/main" val="30458289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1F5727-8654-49FC-8C5C-3E82AB339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7488"/>
            <a:ext cx="10515600" cy="1056638"/>
          </a:xfrm>
        </p:spPr>
        <p:txBody>
          <a:bodyPr/>
          <a:lstStyle/>
          <a:p>
            <a:r>
              <a:rPr lang="ko-KR" altLang="en-US" dirty="0"/>
              <a:t>글 검색 </a:t>
            </a:r>
            <a:r>
              <a:rPr lang="en-US" altLang="ko-KR" dirty="0"/>
              <a:t>(</a:t>
            </a:r>
            <a:r>
              <a:rPr lang="ko-KR" altLang="en-US" dirty="0" err="1"/>
              <a:t>메인화면</a:t>
            </a:r>
            <a:r>
              <a:rPr lang="en-US" altLang="ko-KR" dirty="0"/>
              <a:t>,</a:t>
            </a:r>
            <a:r>
              <a:rPr lang="ko-KR" altLang="en-US" dirty="0"/>
              <a:t> 제목 및 내용 검색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6C9CCCC7-4BEC-4FA4-9D09-B505DED473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124126"/>
            <a:ext cx="12192000" cy="6604000"/>
          </a:xfr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09120A6F-24BD-4E6B-B08D-55A5AA0F96ED}"/>
              </a:ext>
            </a:extLst>
          </p:cNvPr>
          <p:cNvSpPr/>
          <p:nvPr/>
        </p:nvSpPr>
        <p:spPr>
          <a:xfrm>
            <a:off x="7935985" y="1551587"/>
            <a:ext cx="1342239" cy="45338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97802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1F5727-8654-49FC-8C5C-3E82AB339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7488"/>
            <a:ext cx="10515600" cy="1056638"/>
          </a:xfrm>
        </p:spPr>
        <p:txBody>
          <a:bodyPr/>
          <a:lstStyle/>
          <a:p>
            <a:r>
              <a:rPr lang="ko-KR" altLang="en-US" dirty="0" err="1"/>
              <a:t>페이징</a:t>
            </a:r>
            <a:endParaRPr lang="ko-KR" altLang="en-US" dirty="0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6C9CCCC7-4BEC-4FA4-9D09-B505DED473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040016"/>
            <a:ext cx="12191999" cy="6604000"/>
          </a:xfr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EBAD58CA-AF92-4F58-A9A5-DA2A43FE55EA}"/>
              </a:ext>
            </a:extLst>
          </p:cNvPr>
          <p:cNvSpPr/>
          <p:nvPr/>
        </p:nvSpPr>
        <p:spPr>
          <a:xfrm>
            <a:off x="5503177" y="5519579"/>
            <a:ext cx="1342239" cy="45338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61786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255</TotalTime>
  <Words>659</Words>
  <Application>Microsoft Office PowerPoint</Application>
  <PresentationFormat>와이드스크린</PresentationFormat>
  <Paragraphs>230</Paragraphs>
  <Slides>36</Slides>
  <Notes>20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36</vt:i4>
      </vt:variant>
    </vt:vector>
  </HeadingPairs>
  <TitlesOfParts>
    <vt:vector size="39" baseType="lpstr">
      <vt:lpstr>맑은 고딕</vt:lpstr>
      <vt:lpstr>Arial</vt:lpstr>
      <vt:lpstr>Office 테마</vt:lpstr>
      <vt:lpstr>인터페이스 개발 프로젝트</vt:lpstr>
      <vt:lpstr>게시판</vt:lpstr>
      <vt:lpstr>Simple Design</vt:lpstr>
      <vt:lpstr>Models</vt:lpstr>
      <vt:lpstr>Github</vt:lpstr>
      <vt:lpstr>글 목록 (메인화면 상단)</vt:lpstr>
      <vt:lpstr>글 목록 (메인화면 하단)</vt:lpstr>
      <vt:lpstr>글 검색 (메인화면, 제목 및 내용 검색)</vt:lpstr>
      <vt:lpstr>페이징</vt:lpstr>
      <vt:lpstr>로그인 (메인화면)</vt:lpstr>
      <vt:lpstr>로그인 화면</vt:lpstr>
      <vt:lpstr>회원가입</vt:lpstr>
      <vt:lpstr>회원가입 화면</vt:lpstr>
      <vt:lpstr>로그인 완료 화면</vt:lpstr>
      <vt:lpstr>로그인 메뉴</vt:lpstr>
      <vt:lpstr>프로필</vt:lpstr>
      <vt:lpstr>프로필 수정</vt:lpstr>
      <vt:lpstr>프로필 수정</vt:lpstr>
      <vt:lpstr>글쓰기 상단 – Django admin 활용</vt:lpstr>
      <vt:lpstr>글쓰기 하단 – Django admin 활용</vt:lpstr>
      <vt:lpstr>글 상세히 보기</vt:lpstr>
      <vt:lpstr>카테고리별 보기 화면</vt:lpstr>
      <vt:lpstr>태그별 보기</vt:lpstr>
      <vt:lpstr>태그별 보기 화면</vt:lpstr>
      <vt:lpstr>글 좋아요 표시</vt:lpstr>
      <vt:lpstr>글 좋아요 표시 해제</vt:lpstr>
      <vt:lpstr>글 좋아요 확인</vt:lpstr>
      <vt:lpstr>비밀번호 변경</vt:lpstr>
      <vt:lpstr>비밀번호 찾기 - 1</vt:lpstr>
      <vt:lpstr>비밀번호 찾기 - 2</vt:lpstr>
      <vt:lpstr>비밀번호 찾기 - 3</vt:lpstr>
      <vt:lpstr>비밀번호 찾기 - 4</vt:lpstr>
      <vt:lpstr>메일 문의</vt:lpstr>
      <vt:lpstr>메일 문의</vt:lpstr>
      <vt:lpstr>사용자 글 관리 화면 – Django admin 활용</vt:lpstr>
      <vt:lpstr>관리자 화면 – Django admin 활용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인터페이스 개발 프로젝트</dc:title>
  <dc:creator>ms17210</dc:creator>
  <cp:lastModifiedBy>ms17210</cp:lastModifiedBy>
  <cp:revision>17</cp:revision>
  <dcterms:created xsi:type="dcterms:W3CDTF">2021-01-27T00:55:50Z</dcterms:created>
  <dcterms:modified xsi:type="dcterms:W3CDTF">2021-01-27T07:16:01Z</dcterms:modified>
</cp:coreProperties>
</file>